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63" autoAdjust="0"/>
    <p:restoredTop sz="94660"/>
  </p:normalViewPr>
  <p:slideViewPr>
    <p:cSldViewPr>
      <p:cViewPr varScale="1">
        <p:scale>
          <a:sx n="68" d="100"/>
          <a:sy n="68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BE9A-3566-483A-9984-46887788559A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D45CC-D5B0-44CE-B722-4E16727E1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Social Studies Vocabulary</a:t>
            </a:r>
            <a:endParaRPr lang="en-US" sz="6600" dirty="0">
              <a:solidFill>
                <a:srgbClr val="FF0066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Hypothesize- Form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a proposed explanation based on evidence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Describe- Explain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an idea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362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Point of View-Ideas and opinions determined by who is considering the evidence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Contrast- Compare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to identify differences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Compare- Examine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to note similarities and differences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Summarize- To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identify the main point or ideas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Explain- Give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the reason or cause for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Evaluate- Judge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the importance or significance of something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362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Analyze- An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examination of a whole to discover its elements and their relations 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2362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Trace- To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list the steps of a process or give an outline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Support-Provide </a:t>
            </a: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evidence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for an idea or opinion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Conclude-Make </a:t>
            </a:r>
            <a:r>
              <a:rPr lang="en-US" sz="6600" dirty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a decision or form an opinion based on facts and evidence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noProof="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Infer- Create </a:t>
            </a:r>
            <a:r>
              <a:rPr lang="en-US" sz="6600" noProof="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a hypothesis or draw conclusions based on facts and evidence.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noProof="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Formulate-Plan </a:t>
            </a:r>
            <a:r>
              <a:rPr lang="en-US" sz="6600" noProof="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or describe precisely and clearly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Predict- Tell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what will happen next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Bias- Prejudiced perspective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Sequence- Place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in order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Interpret- Explain </a:t>
            </a:r>
            <a:r>
              <a:rPr lang="en-US" sz="6600" dirty="0" smtClean="0">
                <a:solidFill>
                  <a:srgbClr val="FF0066"/>
                </a:solidFill>
                <a:latin typeface="Aharoni" pitchFamily="2" charset="-79"/>
                <a:cs typeface="Aharoni" pitchFamily="2" charset="-79"/>
              </a:rPr>
              <a:t>or tell the meaning of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145</Words>
  <Application>Microsoft Office PowerPoint</Application>
  <PresentationFormat>On-screen Show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Social Studies Vocabulary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McKinney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Vocabulary</dc:title>
  <dc:creator>Technology Services Group</dc:creator>
  <cp:lastModifiedBy>Technology Services Group</cp:lastModifiedBy>
  <cp:revision>9</cp:revision>
  <dcterms:created xsi:type="dcterms:W3CDTF">2014-08-26T14:04:55Z</dcterms:created>
  <dcterms:modified xsi:type="dcterms:W3CDTF">2014-08-26T16:59:13Z</dcterms:modified>
</cp:coreProperties>
</file>