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0E19-25A0-444D-BCD7-15FD4CFDEB6A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C78-A3AE-47B2-99B3-6E2EC597C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0E19-25A0-444D-BCD7-15FD4CFDEB6A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C78-A3AE-47B2-99B3-6E2EC597C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0E19-25A0-444D-BCD7-15FD4CFDEB6A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C78-A3AE-47B2-99B3-6E2EC597C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0E19-25A0-444D-BCD7-15FD4CFDEB6A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C78-A3AE-47B2-99B3-6E2EC597C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0E19-25A0-444D-BCD7-15FD4CFDEB6A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C78-A3AE-47B2-99B3-6E2EC597C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0E19-25A0-444D-BCD7-15FD4CFDEB6A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C78-A3AE-47B2-99B3-6E2EC597C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0E19-25A0-444D-BCD7-15FD4CFDEB6A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C78-A3AE-47B2-99B3-6E2EC597C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0E19-25A0-444D-BCD7-15FD4CFDEB6A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C78-A3AE-47B2-99B3-6E2EC597C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0E19-25A0-444D-BCD7-15FD4CFDEB6A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C78-A3AE-47B2-99B3-6E2EC597C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0E19-25A0-444D-BCD7-15FD4CFDEB6A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C78-A3AE-47B2-99B3-6E2EC597C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0E19-25A0-444D-BCD7-15FD4CFDEB6A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C78-A3AE-47B2-99B3-6E2EC597C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0E19-25A0-444D-BCD7-15FD4CFDEB6A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C5C78-A3AE-47B2-99B3-6E2EC597C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The Great Awakening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1"/>
            <a:ext cx="9144000" cy="3505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The Great Awakening was a </a:t>
            </a:r>
            <a:r>
              <a:rPr lang="en-US" sz="3600" b="1" u="sng" dirty="0" smtClean="0">
                <a:latin typeface="Century Gothic" pitchFamily="34" charset="0"/>
              </a:rPr>
              <a:t>religious </a:t>
            </a:r>
            <a:r>
              <a:rPr lang="en-US" sz="3600" dirty="0" smtClean="0">
                <a:latin typeface="Century Gothic" pitchFamily="34" charset="0"/>
              </a:rPr>
              <a:t>movement during the </a:t>
            </a:r>
            <a:r>
              <a:rPr lang="en-US" sz="3600" b="1" u="sng" dirty="0" smtClean="0">
                <a:latin typeface="Century Gothic" pitchFamily="34" charset="0"/>
              </a:rPr>
              <a:t>1730s</a:t>
            </a:r>
            <a:r>
              <a:rPr lang="en-US" sz="3600" dirty="0" smtClean="0">
                <a:latin typeface="Century Gothic" pitchFamily="34" charset="0"/>
              </a:rPr>
              <a:t> and </a:t>
            </a:r>
            <a:r>
              <a:rPr lang="en-US" sz="3600" b="1" u="sng" dirty="0" smtClean="0">
                <a:latin typeface="Century Gothic" pitchFamily="34" charset="0"/>
              </a:rPr>
              <a:t>1740s</a:t>
            </a:r>
            <a:r>
              <a:rPr lang="en-US" sz="3600" dirty="0" smtClean="0">
                <a:latin typeface="Century Gothic" pitchFamily="34" charset="0"/>
              </a:rPr>
              <a:t> in which colonial </a:t>
            </a:r>
            <a:r>
              <a:rPr lang="en-US" sz="3600" b="1" u="sng" dirty="0" smtClean="0">
                <a:latin typeface="Century Gothic" pitchFamily="34" charset="0"/>
              </a:rPr>
              <a:t>preachers</a:t>
            </a:r>
            <a:r>
              <a:rPr lang="en-US" sz="3600" dirty="0" smtClean="0">
                <a:latin typeface="Century Gothic" pitchFamily="34" charset="0"/>
              </a:rPr>
              <a:t> presented powerful </a:t>
            </a:r>
            <a:r>
              <a:rPr lang="en-US" sz="3600" b="1" u="sng" dirty="0" smtClean="0">
                <a:latin typeface="Century Gothic" pitchFamily="34" charset="0"/>
              </a:rPr>
              <a:t>sermons</a:t>
            </a:r>
            <a:r>
              <a:rPr lang="en-US" sz="3600" dirty="0" smtClean="0">
                <a:latin typeface="Century Gothic" pitchFamily="34" charset="0"/>
              </a:rPr>
              <a:t> or messages of </a:t>
            </a:r>
            <a:r>
              <a:rPr lang="en-US" sz="3600" b="1" u="sng" dirty="0" smtClean="0">
                <a:latin typeface="Century Gothic" pitchFamily="34" charset="0"/>
              </a:rPr>
              <a:t>salvation</a:t>
            </a:r>
            <a:r>
              <a:rPr lang="en-US" sz="3600" dirty="0" smtClean="0">
                <a:latin typeface="Century Gothic" pitchFamily="34" charset="0"/>
              </a:rPr>
              <a:t> (the act of delivering from </a:t>
            </a:r>
            <a:r>
              <a:rPr lang="en-US" sz="3600" b="1" u="sng" dirty="0" smtClean="0">
                <a:latin typeface="Century Gothic" pitchFamily="34" charset="0"/>
              </a:rPr>
              <a:t>sin</a:t>
            </a:r>
            <a:r>
              <a:rPr lang="en-US" sz="3600" dirty="0" smtClean="0">
                <a:latin typeface="Century Gothic" pitchFamily="34" charset="0"/>
              </a:rPr>
              <a:t> or saving from evil).</a:t>
            </a:r>
            <a:endParaRPr lang="en-US" sz="3600" b="1" u="sng" dirty="0">
              <a:latin typeface="Century Gothic" pitchFamily="34" charset="0"/>
            </a:endParaRPr>
          </a:p>
        </p:txBody>
      </p:sp>
      <p:pic>
        <p:nvPicPr>
          <p:cNvPr id="10242" name="Picture 2" descr="The Great Awake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971924"/>
            <a:ext cx="3762375" cy="2809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19812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Century Gothic" pitchFamily="34" charset="0"/>
              </a:rPr>
              <a:t>Jonathan Edwards</a:t>
            </a:r>
            <a:r>
              <a:rPr lang="en-US" sz="3600" dirty="0" smtClean="0">
                <a:latin typeface="Century Gothic" pitchFamily="34" charset="0"/>
              </a:rPr>
              <a:t>, a preacher and </a:t>
            </a:r>
            <a:r>
              <a:rPr lang="en-US" sz="3600" b="1" u="sng" dirty="0" smtClean="0">
                <a:latin typeface="Century Gothic" pitchFamily="34" charset="0"/>
              </a:rPr>
              <a:t>Pilgrim</a:t>
            </a:r>
            <a:r>
              <a:rPr lang="en-US" sz="3600" dirty="0" smtClean="0">
                <a:latin typeface="Century Gothic" pitchFamily="34" charset="0"/>
              </a:rPr>
              <a:t>, began the movement in </a:t>
            </a:r>
            <a:r>
              <a:rPr lang="en-US" sz="3600" b="1" u="sng" dirty="0" smtClean="0">
                <a:latin typeface="Century Gothic" pitchFamily="34" charset="0"/>
              </a:rPr>
              <a:t>Massachusetts</a:t>
            </a:r>
            <a:r>
              <a:rPr lang="en-US" sz="3600" dirty="0" smtClean="0">
                <a:latin typeface="Century Gothic" pitchFamily="34" charset="0"/>
              </a:rPr>
              <a:t>.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14338" name="Picture 2" descr="http://www.jesus-is-savior.com/Books,%20Tracts%20&amp;%20Preaching/Printed%20Sermons/Jonathan_Edwards/jonathan_edwar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09631"/>
            <a:ext cx="2919984" cy="3743569"/>
          </a:xfrm>
          <a:prstGeom prst="rect">
            <a:avLst/>
          </a:prstGeom>
          <a:noFill/>
        </p:spPr>
      </p:pic>
      <p:pic>
        <p:nvPicPr>
          <p:cNvPr id="14340" name="Picture 4" descr="https://lh4.googleusercontent.com/-0wHV9oPb-qQ/UmF1heE1OdI/AAAAAAABjyc/awySnXKojEw/s650/jonathan-edward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438400"/>
            <a:ext cx="5562600" cy="2567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5334000" cy="6400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The English preacher, </a:t>
            </a:r>
            <a:r>
              <a:rPr lang="en-US" sz="3600" b="1" u="sng" dirty="0" smtClean="0">
                <a:latin typeface="Century Gothic" pitchFamily="34" charset="0"/>
              </a:rPr>
              <a:t>George Whitefield</a:t>
            </a:r>
            <a:r>
              <a:rPr lang="en-US" sz="3600" dirty="0" smtClean="0">
                <a:latin typeface="Century Gothic" pitchFamily="34" charset="0"/>
              </a:rPr>
              <a:t> continued the movement, traveling across the </a:t>
            </a:r>
            <a:r>
              <a:rPr lang="en-US" sz="3600" b="1" u="sng" dirty="0" smtClean="0">
                <a:latin typeface="Century Gothic" pitchFamily="34" charset="0"/>
              </a:rPr>
              <a:t>colonies</a:t>
            </a:r>
            <a:r>
              <a:rPr lang="en-US" sz="3600" dirty="0" smtClean="0">
                <a:latin typeface="Century Gothic" pitchFamily="34" charset="0"/>
              </a:rPr>
              <a:t> and preaching in a dramatic and </a:t>
            </a:r>
            <a:r>
              <a:rPr lang="en-US" sz="3600" b="1" u="sng" dirty="0" smtClean="0">
                <a:latin typeface="Century Gothic" pitchFamily="34" charset="0"/>
              </a:rPr>
              <a:t>emotional</a:t>
            </a:r>
            <a:r>
              <a:rPr lang="en-US" sz="3600" dirty="0" smtClean="0">
                <a:latin typeface="Century Gothic" pitchFamily="34" charset="0"/>
              </a:rPr>
              <a:t> style, accepting </a:t>
            </a:r>
            <a:r>
              <a:rPr lang="en-US" sz="3600" b="1" u="sng" dirty="0" smtClean="0">
                <a:latin typeface="Century Gothic" pitchFamily="34" charset="0"/>
              </a:rPr>
              <a:t>Christians</a:t>
            </a:r>
            <a:r>
              <a:rPr lang="en-US" sz="3600" dirty="0" smtClean="0">
                <a:latin typeface="Century Gothic" pitchFamily="34" charset="0"/>
              </a:rPr>
              <a:t> as his audience.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15362" name="Picture 2" descr="http://upload.wikimedia.org/wikipedia/commons/9/97/George_Whitefield_(head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066800"/>
            <a:ext cx="3429000" cy="4660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81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Great Awakening</vt:lpstr>
      <vt:lpstr>Slide 2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Awakening</dc:title>
  <dc:creator>Lindsay</dc:creator>
  <cp:lastModifiedBy>Technology Services Group</cp:lastModifiedBy>
  <cp:revision>2</cp:revision>
  <dcterms:created xsi:type="dcterms:W3CDTF">2014-09-11T01:35:48Z</dcterms:created>
  <dcterms:modified xsi:type="dcterms:W3CDTF">2014-09-15T20:40:43Z</dcterms:modified>
</cp:coreProperties>
</file>